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1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7386" autoAdjust="0"/>
  </p:normalViewPr>
  <p:slideViewPr>
    <p:cSldViewPr>
      <p:cViewPr varScale="1">
        <p:scale>
          <a:sx n="64" d="100"/>
          <a:sy n="64" d="100"/>
        </p:scale>
        <p:origin x="60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D808F-F40C-EA4E-42D8-DCB25DA20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24F36-7E6F-37D1-03F4-167011C2F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C483F-7F2B-313A-2C7D-D25B5809D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A1303-8A37-4D9E-66DA-0B472514B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7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587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4000" y="2112304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Healthy sitting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14800" y="5133344"/>
            <a:ext cx="9947732" cy="1845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pqsucniq</a:t>
            </a:r>
            <a:r>
              <a:rPr lang="en-US" sz="11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1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geng</a:t>
            </a:r>
            <a:endParaRPr lang="en-US" sz="11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389734" y="6406993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4579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151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68015" y="-4762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36216" y="-21431"/>
            <a:ext cx="6019800" cy="1032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1C78B-E264-2FFE-541F-CFED316C02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708"/>
          <a:stretch/>
        </p:blipFill>
        <p:spPr>
          <a:xfrm>
            <a:off x="6493152" y="5287240"/>
            <a:ext cx="5301695" cy="4627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AC4B16-1610-BFAD-38F9-6E65104D16C0}"/>
              </a:ext>
            </a:extLst>
          </p:cNvPr>
          <p:cNvSpPr txBox="1"/>
          <p:nvPr/>
        </p:nvSpPr>
        <p:spPr>
          <a:xfrm>
            <a:off x="5000239" y="2336758"/>
            <a:ext cx="82875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</a:rPr>
              <a:t>Продължителното седене на едно място изтощава гръбначния стълб, което води до изгърбване. Също, за да отпочива опорно-двигателната система, е хубаво да се правят кратки почивки.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756"/>
            <a:ext cx="18288001" cy="103251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48000" y="3329974"/>
            <a:ext cx="12521022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500"/>
              </a:lnSpc>
            </a:pPr>
            <a:endParaRPr lang="bg-BG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39316" y="30130"/>
            <a:ext cx="7451998" cy="4686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C6DCD4-0EBF-FAE1-E83C-6769F31A2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5771" y="3118274"/>
            <a:ext cx="4904593" cy="4904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1218C-D9A5-74B4-7FD9-AD3489FC34FC}"/>
              </a:ext>
            </a:extLst>
          </p:cNvPr>
          <p:cNvSpPr txBox="1"/>
          <p:nvPr/>
        </p:nvSpPr>
        <p:spPr>
          <a:xfrm>
            <a:off x="1877981" y="2959394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200" dirty="0">
                <a:solidFill>
                  <a:schemeClr val="bg1"/>
                </a:solidFill>
              </a:rPr>
              <a:t>Индикиране при неправилна стойка с цел превенция на гръбначните изкривявания</a:t>
            </a:r>
          </a:p>
          <a:p>
            <a:endParaRPr lang="bg-BG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200" dirty="0">
                <a:solidFill>
                  <a:schemeClr val="bg1"/>
                </a:solidFill>
              </a:rPr>
              <a:t>Насърчаване към регулярни почивки при продължително застояване на едно място</a:t>
            </a:r>
          </a:p>
          <a:p>
            <a:endParaRPr lang="bg-BG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200" dirty="0">
                <a:solidFill>
                  <a:schemeClr val="bg1"/>
                </a:solidFill>
              </a:rPr>
              <a:t>Увеличаване на продуктивността и постигане на здравословен баланс между работа и почивка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89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64154" y="46696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0" y="3475200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pic>
        <p:nvPicPr>
          <p:cNvPr id="6" name="Picture 5" descr="A cartoon of a person sitting in a chair">
            <a:extLst>
              <a:ext uri="{FF2B5EF4-FFF2-40B4-BE49-F238E27FC236}">
                <a16:creationId xmlns:a16="http://schemas.microsoft.com/office/drawing/2014/main" id="{0BFB3C5D-14BB-FBB9-98EB-77A6DF8C99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421168"/>
            <a:ext cx="8938639" cy="5027985"/>
          </a:xfrm>
          <a:prstGeom prst="rect">
            <a:avLst/>
          </a:prstGeom>
        </p:spPr>
      </p:pic>
      <p:pic>
        <p:nvPicPr>
          <p:cNvPr id="9" name="Picture 8" descr="A cartoon of a person sitting in a chair">
            <a:extLst>
              <a:ext uri="{FF2B5EF4-FFF2-40B4-BE49-F238E27FC236}">
                <a16:creationId xmlns:a16="http://schemas.microsoft.com/office/drawing/2014/main" id="{734034D6-F598-9404-8F74-B9BE39BD7B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953" y="4927705"/>
            <a:ext cx="9224356" cy="51887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работи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проектът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pic>
        <p:nvPicPr>
          <p:cNvPr id="8" name="Picture 7" descr="A drawing of a person in a chair and a blower&#10;&#10;AI-generated content may be incorrect.">
            <a:extLst>
              <a:ext uri="{FF2B5EF4-FFF2-40B4-BE49-F238E27FC236}">
                <a16:creationId xmlns:a16="http://schemas.microsoft.com/office/drawing/2014/main" id="{0A3CF3AC-305C-1F69-853A-0A3A10604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38500"/>
            <a:ext cx="8735765" cy="4913869"/>
          </a:xfrm>
          <a:prstGeom prst="rect">
            <a:avLst/>
          </a:prstGeom>
        </p:spPr>
      </p:pic>
      <p:pic>
        <p:nvPicPr>
          <p:cNvPr id="11" name="Picture 10" descr="A cartoon of a blue wall with red lines coming out of it&#10;&#10;AI-generated content may be incorrect.">
            <a:extLst>
              <a:ext uri="{FF2B5EF4-FFF2-40B4-BE49-F238E27FC236}">
                <a16:creationId xmlns:a16="http://schemas.microsoft.com/office/drawing/2014/main" id="{B04F3CB7-E736-DD9E-EF7E-671748375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13" y="3238500"/>
            <a:ext cx="8735765" cy="49138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1F17-59EB-619A-26BF-5A4F8CA1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439C88-A184-873F-7D1D-3E7EE88C3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8000" cy="1028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286C35-E74F-2160-3555-B8C7BAFD5E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B52E5-D455-9594-9D7B-B04942A8DA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63327-8AB8-5F45-85A0-77A34356811A}"/>
              </a:ext>
            </a:extLst>
          </p:cNvPr>
          <p:cNvSpPr txBox="1"/>
          <p:nvPr/>
        </p:nvSpPr>
        <p:spPr>
          <a:xfrm>
            <a:off x="1219200" y="495299"/>
            <a:ext cx="1584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0" dirty="0">
                <a:solidFill>
                  <a:schemeClr val="bg1"/>
                </a:solidFill>
              </a:rPr>
              <a:t>Принципна електрическа схема</a:t>
            </a:r>
            <a:endParaRPr lang="en-US" sz="90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87CE42-31F8-58D7-89D4-C79B7A6BF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321" y="2127367"/>
            <a:ext cx="15127357" cy="80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5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50A199-D02C-FC72-CA10-B8459888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247" y="3009900"/>
            <a:ext cx="5307106" cy="281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259498-DC8E-3027-87E8-0B9B5FD9B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01912"/>
            <a:ext cx="6781800" cy="38147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63DEB6-70C9-0248-C867-4C8C24455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5026025"/>
            <a:ext cx="5416549" cy="54165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  <p:pic>
        <p:nvPicPr>
          <p:cNvPr id="7" name="Picture 6" descr="A group of people posing for a photo">
            <a:extLst>
              <a:ext uri="{FF2B5EF4-FFF2-40B4-BE49-F238E27FC236}">
                <a16:creationId xmlns:a16="http://schemas.microsoft.com/office/drawing/2014/main" id="{6E3CC304-3480-DB00-E393-54D4C4561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52500"/>
            <a:ext cx="11377734" cy="6403135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738066" y="1638300"/>
            <a:ext cx="5357934" cy="4323910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50045" y="8191500"/>
            <a:ext cx="15422043" cy="15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93</Words>
  <Application>Microsoft Office PowerPoint</Application>
  <PresentationFormat>Custom</PresentationFormat>
  <Paragraphs>20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Canva Sans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Boji Tsankov</cp:lastModifiedBy>
  <cp:revision>56</cp:revision>
  <dcterms:created xsi:type="dcterms:W3CDTF">2006-08-16T00:00:00Z</dcterms:created>
  <dcterms:modified xsi:type="dcterms:W3CDTF">2025-03-21T20:50:42Z</dcterms:modified>
  <dc:identifier>DAGdruyBmFc</dc:identifier>
</cp:coreProperties>
</file>